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C2269-9DCE-E14C-9864-25E75F6C14E8}" type="datetimeFigureOut">
              <a:rPr lang="en-US" smtClean="0"/>
              <a:t>8/11/10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A6820-AA23-F140-99C1-BD0A2F5214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SS1dO0JC2EE" TargetMode="External"/><Relationship Id="rId3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909" y="199022"/>
            <a:ext cx="5522357" cy="82452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107950" dist="76200" dir="2700000" sx="140000" sy="140000" algn="tl" rotWithShape="0">
                    <a:srgbClr val="000000">
                      <a:alpha val="43000"/>
                    </a:srgbClr>
                  </a:outerShdw>
                </a:effectLst>
                <a:latin typeface="Wide Latin"/>
              </a:rPr>
              <a:t>World War I</a:t>
            </a:r>
            <a:r>
              <a:rPr lang="en-US" dirty="0" smtClean="0">
                <a:effectLst>
                  <a:outerShdw blurRad="107950" dist="76200" dir="2700000" sx="140000" sy="140000" algn="tl" rotWithShape="0">
                    <a:srgbClr val="000000">
                      <a:alpha val="43000"/>
                    </a:srgbClr>
                  </a:outerShdw>
                </a:effectLst>
                <a:latin typeface="Stencil"/>
              </a:rPr>
              <a:t> </a:t>
            </a:r>
            <a:endParaRPr lang="en-US" dirty="0">
              <a:effectLst>
                <a:outerShdw blurRad="107950" dist="76200" dir="2700000" sx="140000" sy="140000" algn="tl" rotWithShape="0">
                  <a:srgbClr val="000000">
                    <a:alpha val="43000"/>
                  </a:srgbClr>
                </a:outerShdw>
              </a:effectLst>
              <a:latin typeface="Stenci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23545"/>
            <a:ext cx="4435752" cy="5453099"/>
          </a:xfrm>
        </p:spPr>
        <p:txBody>
          <a:bodyPr>
            <a:normAutofit/>
          </a:bodyPr>
          <a:lstStyle/>
          <a:p>
            <a:pPr algn="l">
              <a:buFont typeface="Wingdings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idot"/>
              </a:rPr>
              <a:t>1914-1918.</a:t>
            </a:r>
          </a:p>
          <a:p>
            <a:pPr algn="l">
              <a:buFont typeface="Wingdings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idot"/>
              </a:rPr>
              <a:t>One of the largest and deadliest wars in human history.</a:t>
            </a:r>
          </a:p>
          <a:p>
            <a:pPr algn="l">
              <a:buFont typeface="Wingdings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idot"/>
              </a:rPr>
              <a:t>The war involved the major European powers of the time, and spread to European colonies around the world.</a:t>
            </a:r>
          </a:p>
          <a:p>
            <a:pPr algn="l">
              <a:buFont typeface="Wingdings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idot"/>
              </a:rPr>
              <a:t>More than 15 million deaths.</a:t>
            </a:r>
            <a:endParaRPr lang="en-US" sz="2000" dirty="0" smtClean="0">
              <a:solidFill>
                <a:schemeClr val="tx1"/>
              </a:solidFill>
              <a:latin typeface="Didot"/>
            </a:endParaRPr>
          </a:p>
          <a:p>
            <a:pPr algn="l">
              <a:buFont typeface="Wingdings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idot"/>
              </a:rPr>
              <a:t>An estimated 8 million were civilian casualties.</a:t>
            </a:r>
          </a:p>
          <a:p>
            <a:pPr algn="l">
              <a:buFont typeface="Wingdings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idot"/>
              </a:rPr>
              <a:t> Nearly 20 million soldiers were wounded and almost 62 million soldiers were deployed. </a:t>
            </a:r>
          </a:p>
          <a:p>
            <a:pPr algn="l">
              <a:buFont typeface="Wingdings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idot"/>
              </a:rPr>
              <a:t> Humanity had never before seen death and destruction on such a massive scale.</a:t>
            </a:r>
          </a:p>
          <a:p>
            <a:pPr algn="l">
              <a:buFont typeface="Wingdings" charset="2"/>
              <a:buChar char="Ø"/>
            </a:pPr>
            <a:endParaRPr lang="en-US" sz="2000" dirty="0" smtClean="0">
              <a:solidFill>
                <a:schemeClr val="tx1"/>
              </a:solidFill>
              <a:latin typeface="Didot"/>
            </a:endParaRPr>
          </a:p>
          <a:p>
            <a:pPr algn="l"/>
            <a:endParaRPr lang="en-US" sz="2000" dirty="0">
              <a:solidFill>
                <a:schemeClr val="tx1"/>
              </a:solidFill>
              <a:latin typeface="Dido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28074" y="6476644"/>
            <a:ext cx="311592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1"/>
                </a:solidFill>
                <a:latin typeface="Didot"/>
                <a:hlinkClick r:id="rId2" tooltip="WWI Shellshock"/>
              </a:rPr>
              <a:t>http://www.youtube.com/watch?v=SS1dO0JC2EE</a:t>
            </a:r>
            <a:endParaRPr lang="en-US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84" y="1156228"/>
            <a:ext cx="2137736" cy="14215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5752" y="1156227"/>
            <a:ext cx="2334064" cy="14215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5286" y="2691685"/>
            <a:ext cx="2357913" cy="14972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7985" y="2691685"/>
            <a:ext cx="2138964" cy="14972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5909" y="6353533"/>
            <a:ext cx="3298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latin typeface="Didot"/>
              </a:rPr>
              <a:t>Sources: </a:t>
            </a:r>
            <a:endParaRPr lang="en-US" sz="1200" b="1" dirty="0">
              <a:latin typeface="Dido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99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World War I </vt:lpstr>
    </vt:vector>
  </TitlesOfParts>
  <Company>Stay Sick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 </dc:title>
  <dc:creator>Gabriel Swiderski</dc:creator>
  <cp:lastModifiedBy>Gabriel Swiderski</cp:lastModifiedBy>
  <cp:revision>1</cp:revision>
  <dcterms:created xsi:type="dcterms:W3CDTF">2010-08-11T07:07:32Z</dcterms:created>
  <dcterms:modified xsi:type="dcterms:W3CDTF">2010-08-11T11:35:38Z</dcterms:modified>
</cp:coreProperties>
</file>